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963" y="44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6A27-9488-4BA3-8182-3EF565AAFDE2}" type="datetimeFigureOut">
              <a:rPr lang="pl-PL" smtClean="0"/>
              <a:t>10.08.2021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C2A0-8D2E-4193-A12F-E0C44CABE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5372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6A27-9488-4BA3-8182-3EF565AAFDE2}" type="datetimeFigureOut">
              <a:rPr lang="pl-PL" smtClean="0"/>
              <a:t>10.08.2021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C2A0-8D2E-4193-A12F-E0C44CABE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1084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6A27-9488-4BA3-8182-3EF565AAFDE2}" type="datetimeFigureOut">
              <a:rPr lang="pl-PL" smtClean="0"/>
              <a:t>10.08.2021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C2A0-8D2E-4193-A12F-E0C44CABE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0705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6A27-9488-4BA3-8182-3EF565AAFDE2}" type="datetimeFigureOut">
              <a:rPr lang="pl-PL" smtClean="0"/>
              <a:t>10.08.2021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C2A0-8D2E-4193-A12F-E0C44CABE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0137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6A27-9488-4BA3-8182-3EF565AAFDE2}" type="datetimeFigureOut">
              <a:rPr lang="pl-PL" smtClean="0"/>
              <a:t>10.08.2021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C2A0-8D2E-4193-A12F-E0C44CABE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5668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6A27-9488-4BA3-8182-3EF565AAFDE2}" type="datetimeFigureOut">
              <a:rPr lang="pl-PL" smtClean="0"/>
              <a:t>10.08.2021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C2A0-8D2E-4193-A12F-E0C44CABE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2357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6A27-9488-4BA3-8182-3EF565AAFDE2}" type="datetimeFigureOut">
              <a:rPr lang="pl-PL" smtClean="0"/>
              <a:t>10.08.2021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C2A0-8D2E-4193-A12F-E0C44CABE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5225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6A27-9488-4BA3-8182-3EF565AAFDE2}" type="datetimeFigureOut">
              <a:rPr lang="pl-PL" smtClean="0"/>
              <a:t>10.08.2021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C2A0-8D2E-4193-A12F-E0C44CABE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6324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6A27-9488-4BA3-8182-3EF565AAFDE2}" type="datetimeFigureOut">
              <a:rPr lang="pl-PL" smtClean="0"/>
              <a:t>10.08.2021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C2A0-8D2E-4193-A12F-E0C44CABE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660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6A27-9488-4BA3-8182-3EF565AAFDE2}" type="datetimeFigureOut">
              <a:rPr lang="pl-PL" smtClean="0"/>
              <a:t>10.08.2021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C2A0-8D2E-4193-A12F-E0C44CABE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9857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6A27-9488-4BA3-8182-3EF565AAFDE2}" type="datetimeFigureOut">
              <a:rPr lang="pl-PL" smtClean="0"/>
              <a:t>10.08.2021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C2A0-8D2E-4193-A12F-E0C44CABE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4910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A6A27-9488-4BA3-8182-3EF565AAFDE2}" type="datetimeFigureOut">
              <a:rPr lang="pl-PL" smtClean="0"/>
              <a:t>10.08.2021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EC2A0-8D2E-4193-A12F-E0C44CABE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3155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764704" y="395536"/>
            <a:ext cx="54006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latin typeface="Arial" panose="020B0604020202020204" pitchFamily="34" charset="0"/>
                <a:cs typeface="Arial" panose="020B0604020202020204" pitchFamily="34" charset="0"/>
              </a:rPr>
              <a:t>Archipelag Pamięci – historyczna gra terenowa</a:t>
            </a:r>
          </a:p>
          <a:p>
            <a:endParaRPr lang="pl-PL" sz="14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4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Wyrusz </a:t>
            </a:r>
            <a:r>
              <a:rPr lang="pl-PL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w podróż w czasie i przestrzeni by poznać powojenną historię </a:t>
            </a:r>
            <a:r>
              <a:rPr lang="pl-PL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polskich wysp!</a:t>
            </a:r>
            <a:endParaRPr lang="pl-PL" sz="1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Regulamin:</a:t>
            </a:r>
          </a:p>
          <a:p>
            <a:pPr marL="342900" indent="-342900">
              <a:buAutoNum type="arabicPeriod"/>
            </a:pPr>
            <a:r>
              <a:rPr lang="pl-P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Do udziału w zabawie konieczne jest urządzenie typu smartphone wyposażone w aplikację od odczytu kodów QR.</a:t>
            </a:r>
          </a:p>
          <a:p>
            <a:pPr marL="342900" indent="-342900">
              <a:buFontTx/>
              <a:buAutoNum type="arabicPeriod"/>
            </a:pPr>
            <a:r>
              <a:rPr lang="pl-P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 zabawie mogą brać udział pojedyncze osoby oraz drużyny rodzinne (max 2 os. dorosłe).</a:t>
            </a:r>
          </a:p>
          <a:p>
            <a:pPr marL="342900" indent="-342900">
              <a:buAutoNum type="arabicPeriod"/>
            </a:pPr>
            <a:r>
              <a:rPr lang="pl-P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Zabawa zaczyna się w sobotę 14.08.2021 r. o godzinie 11.00. Od tej chwili </a:t>
            </a:r>
            <a:r>
              <a:rPr lang="pl-PL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mapę szlaku </a:t>
            </a:r>
            <a:r>
              <a:rPr lang="pl-P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będzie można pobrać ze strony mdk.swinoujscie.pl lub odebrać wersję drukowaną z </a:t>
            </a:r>
            <a:r>
              <a:rPr lang="pl-PL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punktu startowego</a:t>
            </a:r>
            <a:r>
              <a:rPr lang="pl-P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(przed MDK, pl. Mickiewicza).</a:t>
            </a:r>
          </a:p>
          <a:p>
            <a:pPr marL="342900" indent="-342900">
              <a:buAutoNum type="arabicPeriod"/>
            </a:pPr>
            <a:r>
              <a:rPr lang="pl-P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 trakcie zabawy należy odnaleźć </a:t>
            </a:r>
            <a:r>
              <a:rPr lang="pl-P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wszystkie 10-punktó1 </a:t>
            </a:r>
            <a:r>
              <a:rPr lang="pl-P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na szlaku Archipelag Pamięci (tabliczki jak na przykładzie poniżej). Kolejność </a:t>
            </a:r>
            <a:r>
              <a:rPr lang="pl-PL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odnjadywania</a:t>
            </a:r>
            <a:r>
              <a:rPr lang="pl-P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punktów nie jest istotna.</a:t>
            </a:r>
          </a:p>
          <a:p>
            <a:pPr marL="342900" indent="-342900">
              <a:buAutoNum type="arabicPeriod"/>
            </a:pPr>
            <a:r>
              <a:rPr lang="pl-P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Należy zapoznać się z treścią tabliczki oraz tekstami i materiałami audio-video dostępnymi dzięki kodom QR.</a:t>
            </a:r>
          </a:p>
          <a:p>
            <a:pPr marL="342900" indent="-342900">
              <a:buAutoNum type="arabicPeriod"/>
            </a:pPr>
            <a:r>
              <a:rPr lang="pl-P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Na koniec należy powrócić do punktu startowego by wypełnić krótki test sprawdzający wiedzą zdobytą na szlaku</a:t>
            </a:r>
            <a:r>
              <a:rPr lang="pl-P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pl-P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Na uczestników czekamy w punkcie startowym do godziny 14.30.</a:t>
            </a:r>
            <a:endParaRPr lang="pl-PL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Na najlepszych czekają atrakcyjne nagrody!</a:t>
            </a:r>
          </a:p>
          <a:p>
            <a:endParaRPr lang="pl-P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 descr="C:\Users\Piotr Oleksy\Desktop\Dokumenty\Fundacja\Świnoujście 2021\tabliczki\Główna-A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784" y="6156176"/>
            <a:ext cx="4158367" cy="277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649648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168</Words>
  <Application>Microsoft Office PowerPoint</Application>
  <PresentationFormat>Pokaz na ekranie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Piotr Oleksy</dc:creator>
  <cp:lastModifiedBy>Piotr Oleksy</cp:lastModifiedBy>
  <cp:revision>3</cp:revision>
  <dcterms:created xsi:type="dcterms:W3CDTF">2021-08-10T12:32:38Z</dcterms:created>
  <dcterms:modified xsi:type="dcterms:W3CDTF">2021-08-10T13:10:18Z</dcterms:modified>
</cp:coreProperties>
</file>